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sldIdLst>
    <p:sldId id="353" r:id="rId2"/>
    <p:sldId id="354" r:id="rId3"/>
    <p:sldId id="355" r:id="rId4"/>
    <p:sldId id="356" r:id="rId5"/>
    <p:sldId id="357" r:id="rId6"/>
    <p:sldId id="358" r:id="rId7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8" d="100"/>
          <a:sy n="108" d="100"/>
        </p:scale>
        <p:origin x="-276" y="21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619" y="80500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Муса-</a:t>
            </a:r>
            <a:r>
              <a:rPr lang="ru-RU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Джалиль</a:t>
            </a: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поэт-герой». Беседа о поэте</a:t>
            </a:r>
            <a:b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Джалиле</a:t>
            </a: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1979712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771800" y="2015651"/>
            <a:ext cx="27363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  В 1 классе в рамках года Родного языка провели мероприятие «Беседа о Мусе </a:t>
            </a:r>
            <a:r>
              <a:rPr lang="ru-RU" sz="1100" dirty="0" err="1" smtClean="0"/>
              <a:t>Джалиле</a:t>
            </a:r>
            <a:r>
              <a:rPr lang="ru-RU" sz="1100" dirty="0" smtClean="0"/>
              <a:t>. Муса </a:t>
            </a:r>
            <a:r>
              <a:rPr lang="ru-RU" sz="1100" dirty="0" err="1" smtClean="0"/>
              <a:t>Джалиль</a:t>
            </a:r>
            <a:r>
              <a:rPr lang="ru-RU" sz="1100" dirty="0" smtClean="0"/>
              <a:t>-поэт-герой»(презентация). Дети познакомились с жизнью и творчеством татарского поэта. Читали стихи «Красная ромашка», «Чулочки», беседовали по содержанию, рассматривали иллюстрации к произведениям. </a:t>
            </a:r>
            <a:endParaRPr lang="ru-RU"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6804248" y="2015652"/>
            <a:ext cx="190317" cy="15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4565" y="119656"/>
            <a:ext cx="2067638" cy="902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048257" y="1388581"/>
            <a:ext cx="2638543" cy="12541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884" y="3363838"/>
            <a:ext cx="1844728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094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619" y="805003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урнир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знатоков русского языка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1979712" y="1491630"/>
            <a:ext cx="4032448" cy="2880320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699792" y="1923679"/>
            <a:ext cx="29523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Во 2 классе провели турнир знатоков русского языка, посвящённый году Родных языков. В простой и интересной форме ребята познакомились с различными явлениями игры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слов:анаграммами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, шарадами,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метаграммами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и т. д. Такие задания способствуют развитию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логическрго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мышления учащихся. Воспитывают у детей дисциплину, внимательность, сосредоточенность. В конце занятия определились знатоки, которые набрали максимальное количество баллов. Занятие всем понравилось. Узнали много нового и интересного.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04248" y="2015652"/>
            <a:ext cx="190317" cy="15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4565" y="119656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79375\Desktop\WhatsApp Image 2021-03-19 at 11.36.50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163" y="1190328"/>
            <a:ext cx="1357157" cy="180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79375\Desktop\WhatsApp Image 2021-03-19 at 11.36.50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76" y="570684"/>
            <a:ext cx="1741869" cy="232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79375\Desktop\WhatsApp Image 2021-03-19 at 11.36.50 (2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165" y="3054598"/>
            <a:ext cx="1382165" cy="184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732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619" y="805003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tt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Экскурсия в школьный музей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1979712" y="1491630"/>
            <a:ext cx="2669468" cy="2016224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Экскурсия в школьный музей в рамках мероприятий, запланированных к году родного языка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04248" y="2015652"/>
            <a:ext cx="190317" cy="15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4565" y="119656"/>
            <a:ext cx="2067638" cy="902055"/>
          </a:xfrm>
          <a:prstGeom prst="rect">
            <a:avLst/>
          </a:prstGeom>
        </p:spPr>
      </p:pic>
      <p:pic>
        <p:nvPicPr>
          <p:cNvPr id="2050" name="Picture 2" descr="C:\Users\79375\Desktop\WhatsApp Image 2021-03-20 at 11.22.35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902" y="997231"/>
            <a:ext cx="1811327" cy="135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79375\Desktop\WhatsApp Image 2021-03-20 at 11.22.35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141" y="2571750"/>
            <a:ext cx="3144010" cy="235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43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619" y="805003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«История зарождения славянской письменности и литературного языка»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беседа 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1331640" y="1275606"/>
            <a:ext cx="2952328" cy="230425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 smtClean="0">
              <a:solidFill>
                <a:schemeClr val="tx1"/>
              </a:solidFill>
            </a:endParaRPr>
          </a:p>
          <a:p>
            <a:r>
              <a:rPr lang="ru-RU" sz="1000" dirty="0" smtClean="0">
                <a:solidFill>
                  <a:schemeClr val="tx1"/>
                </a:solidFill>
              </a:rPr>
              <a:t>В ходе беседе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dirty="0">
                <a:solidFill>
                  <a:schemeClr val="tx1"/>
                </a:solidFill>
              </a:rPr>
              <a:t>у</a:t>
            </a:r>
            <a:r>
              <a:rPr lang="ru-RU" sz="1000" dirty="0" smtClean="0">
                <a:solidFill>
                  <a:schemeClr val="tx1"/>
                </a:solidFill>
              </a:rPr>
              <a:t>чащиеся 8 класса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познакомились</a:t>
            </a:r>
            <a:r>
              <a:rPr lang="ru-RU" sz="1000" dirty="0" smtClean="0">
                <a:solidFill>
                  <a:schemeClr val="tx1"/>
                </a:solidFill>
              </a:rPr>
              <a:t>  </a:t>
            </a:r>
            <a:r>
              <a:rPr lang="ru-RU" sz="1000" dirty="0">
                <a:solidFill>
                  <a:schemeClr val="tx1"/>
                </a:solidFill>
              </a:rPr>
              <a:t>с историей зарождения  славянской письменности и культуры, рассказала о просветителях славян братьях Кирилле и </a:t>
            </a:r>
            <a:r>
              <a:rPr lang="ru-RU" sz="1000" dirty="0" err="1">
                <a:solidFill>
                  <a:schemeClr val="tx1"/>
                </a:solidFill>
              </a:rPr>
              <a:t>Мефодии</a:t>
            </a:r>
            <a:r>
              <a:rPr lang="ru-RU" sz="1000" dirty="0">
                <a:solidFill>
                  <a:schemeClr val="tx1"/>
                </a:solidFill>
              </a:rPr>
              <a:t> и зарождении славянской азбуки.</a:t>
            </a:r>
          </a:p>
          <a:p>
            <a:r>
              <a:rPr lang="ru-RU" sz="1000" dirty="0">
                <a:solidFill>
                  <a:schemeClr val="tx1"/>
                </a:solidFill>
              </a:rPr>
              <a:t> </a:t>
            </a: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04248" y="2015652"/>
            <a:ext cx="190317" cy="15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4565" y="119656"/>
            <a:ext cx="2067638" cy="902055"/>
          </a:xfrm>
          <a:prstGeom prst="rect">
            <a:avLst/>
          </a:prstGeom>
        </p:spPr>
      </p:pic>
      <p:pic>
        <p:nvPicPr>
          <p:cNvPr id="3074" name="Picture 2" descr="C:\Users\79375\Desktop\WhatsApp Image 2021-03-16 at 11.43.08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986" y="1021711"/>
            <a:ext cx="2173848" cy="163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79375\Desktop\WhatsApp Image 2021-03-16 at 11.43.08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89" y="2643758"/>
            <a:ext cx="2720752" cy="204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79375\Desktop\WhatsApp Image 2021-03-16 at 11.43.1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63838"/>
            <a:ext cx="2040580" cy="153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166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619" y="805003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«Правильно ли мы говорим»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викторина 7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класс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1364358" y="1280002"/>
            <a:ext cx="3284821" cy="230425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 smtClean="0">
              <a:solidFill>
                <a:schemeClr val="tx1"/>
              </a:solidFill>
            </a:endParaRPr>
          </a:p>
          <a:p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классе прошел обзор-викторина «Правильно ли мы говорим».</a:t>
            </a: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мероприятии учитель родного языка  </a:t>
            </a:r>
            <a:r>
              <a:rPr lang="ru-RU" sz="1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Галиева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А.Ф.  рассказывала ребятам об истории русского языка, культуре, зачитывала отрывки стихотворений.</a:t>
            </a: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Далее пользователи поиграли в шарады, поучаствовали в викторине</a:t>
            </a:r>
          </a:p>
          <a:p>
            <a:r>
              <a:rPr lang="ru-RU" sz="1000" dirty="0"/>
              <a:t> </a:t>
            </a:r>
          </a:p>
          <a:p>
            <a:r>
              <a:rPr lang="ru-RU" sz="1000" dirty="0">
                <a:solidFill>
                  <a:schemeClr val="tx1"/>
                </a:solidFill>
              </a:rPr>
              <a:t> </a:t>
            </a: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04248" y="2015652"/>
            <a:ext cx="190317" cy="15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4565" y="119656"/>
            <a:ext cx="2067638" cy="902055"/>
          </a:xfrm>
          <a:prstGeom prst="rect">
            <a:avLst/>
          </a:prstGeom>
        </p:spPr>
      </p:pic>
      <p:pic>
        <p:nvPicPr>
          <p:cNvPr id="4098" name="Picture 2" descr="C:\Users\79375\Desktop\IMG_20210301_1338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218049"/>
            <a:ext cx="2126941" cy="159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79375\Desktop\IMG_20210301_1319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174546"/>
            <a:ext cx="2193150" cy="29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068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619" y="805003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ru-RU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Брин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ринг «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Мой родной язык», «Родной язык – отца и матери язык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». (9-10 классы</a:t>
            </a:r>
            <a:r>
              <a:rPr lang="ru-RU" dirty="0" smtClean="0"/>
              <a:t>)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1364358" y="1280002"/>
            <a:ext cx="3284821" cy="230425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9-11 классах прошла </a:t>
            </a:r>
            <a:r>
              <a:rPr lang="ru-RU" sz="1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брин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ринг посвящённый году Родных языков</a:t>
            </a:r>
            <a:endParaRPr lang="ru-RU" sz="1000" dirty="0" smtClean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04248" y="2015652"/>
            <a:ext cx="190317" cy="15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4565" y="119656"/>
            <a:ext cx="2067638" cy="902055"/>
          </a:xfrm>
          <a:prstGeom prst="rect">
            <a:avLst/>
          </a:prstGeom>
        </p:spPr>
      </p:pic>
      <p:pic>
        <p:nvPicPr>
          <p:cNvPr id="5122" name="Picture 2" descr="C:\Users\79375\Desktop\IMG_20210302_0844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75004"/>
            <a:ext cx="2132112" cy="159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79375\Desktop\IMG_20210302_1148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77926"/>
            <a:ext cx="2132112" cy="159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4636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3211</TotalTime>
  <Words>256</Words>
  <Application>Microsoft Office PowerPoint</Application>
  <PresentationFormat>Экран (16:9)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2_Тема Office</vt:lpstr>
      <vt:lpstr>«Муса-Джалиль- поэт-герой». Беседа о поэте  М. Джалиле.</vt:lpstr>
      <vt:lpstr>Турнир знатоков русского языка</vt:lpstr>
      <vt:lpstr>Экскурсия в школьный музей</vt:lpstr>
      <vt:lpstr>«История зарождения славянской письменности и литературного языка» беседа </vt:lpstr>
      <vt:lpstr>«Правильно ли мы говорим»  викторина 7 класс</vt:lpstr>
      <vt:lpstr>Брин-ринг «Мой родной язык», «Родной язык – отца и матери язык». (9-10 классы)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79375714192</cp:lastModifiedBy>
  <cp:revision>422</cp:revision>
  <cp:lastPrinted>2021-02-01T07:48:05Z</cp:lastPrinted>
  <dcterms:created xsi:type="dcterms:W3CDTF">2015-10-13T08:15:21Z</dcterms:created>
  <dcterms:modified xsi:type="dcterms:W3CDTF">2021-03-20T15:21:12Z</dcterms:modified>
</cp:coreProperties>
</file>